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364" autoAdjust="0"/>
  </p:normalViewPr>
  <p:slideViewPr>
    <p:cSldViewPr snapToGrid="0">
      <p:cViewPr varScale="1">
        <p:scale>
          <a:sx n="75" d="100"/>
          <a:sy n="75" d="100"/>
        </p:scale>
        <p:origin x="77" y="67"/>
      </p:cViewPr>
      <p:guideLst/>
    </p:cSldViewPr>
  </p:slideViewPr>
  <p:outlineViewPr>
    <p:cViewPr>
      <p:scale>
        <a:sx n="33" d="100"/>
        <a:sy n="33" d="100"/>
      </p:scale>
      <p:origin x="0" y="-228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76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67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837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2908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095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8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244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8766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808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3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9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001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099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8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88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11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684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20586A2-3432-4A9D-A9BA-39CB570BDFD5}" type="datetimeFigureOut">
              <a:rPr lang="ru-RU" smtClean="0"/>
              <a:t>25.08.2024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3591C-BE2A-41C9-9CD0-6FCB45319C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7123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oblakoz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school.oblakoz.ru/materials/50501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881" y="132081"/>
            <a:ext cx="7765732" cy="1625600"/>
          </a:xfrm>
        </p:spPr>
        <p:txBody>
          <a:bodyPr/>
          <a:lstStyle/>
          <a:p>
            <a:r>
              <a:rPr lang="ru-RU" sz="2800" b="1" dirty="0"/>
              <a:t>Основы безопасности и защиты Родины: особенности нового предмета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1757681"/>
            <a:ext cx="8825658" cy="38811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oblakoz.ru/api/images/page/4731/OBZR_obl_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999" y="1757681"/>
            <a:ext cx="8710613" cy="38811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2232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4502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Конспект «Понятие «фейк», цели и виды, распространение фейков». ОБЗР, 11 клас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452718"/>
            <a:ext cx="9404723" cy="54502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501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10855009" cy="1400530"/>
          </a:xfrm>
        </p:spPr>
        <p:txBody>
          <a:bodyPr/>
          <a:lstStyle/>
          <a:p>
            <a:r>
              <a:rPr lang="ru-RU" dirty="0">
                <a:hlinkClick r:id="rId2"/>
              </a:rPr>
              <a:t>Облако знаний – образовательный сервис для учащихся и преподавателей школ (oblakoz.ru)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 rotWithShape="1">
          <a:blip r:embed="rId3"/>
          <a:srcRect l="61801" t="21266" r="14255" b="36773"/>
          <a:stretch/>
        </p:blipFill>
        <p:spPr>
          <a:xfrm>
            <a:off x="3752055" y="2499360"/>
            <a:ext cx="4447065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637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С 1 сентября 2024 года в школах России начнут изучать основы безопасности и защиты Родины (ОБЗР). Новая предметная область и сам предмет – результат модернизации уже известного нам курса ОБЖ (основы безопасности жизнедеятельности). В этой статье мы рассмотрим внесённые изменения, особенности нового предмета и аспекты его преподавания.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48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808529" cy="5673762"/>
          </a:xfrm>
        </p:spPr>
        <p:txBody>
          <a:bodyPr/>
          <a:lstStyle/>
          <a:p>
            <a:r>
              <a:rPr lang="ru-RU" sz="2400" b="1" dirty="0"/>
              <a:t>От ОБЖ к ОБЗР: содержание предмета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В обновлённую рабочую программу ОБЗР был добавлен модуль «Основы военной подготовки». Модуль отличается объёмным содержанием: на его изучение в 8-9 классах отведено 9 часов, а в 10-11 классах – 12 часов.</a:t>
            </a:r>
            <a:br>
              <a:rPr lang="ru-RU" sz="2400" dirty="0"/>
            </a:br>
            <a:r>
              <a:rPr lang="ru-RU" sz="2400" dirty="0"/>
              <a:t>Некоторые другие модули были модернизированы. Модуль «Безопасность в информационном пространстве» теперь рассматривает темы дезинформации и </a:t>
            </a:r>
            <a:r>
              <a:rPr lang="ru-RU" sz="2400" dirty="0" err="1"/>
              <a:t>фейков</a:t>
            </a:r>
            <a:r>
              <a:rPr lang="ru-RU" sz="2400" dirty="0"/>
              <a:t> в сети Интернет, а модуль «Основы медицинских знаний» дополнен информацией об оказании первой помощи и о тактической медицине. 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387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521" y="452718"/>
            <a:ext cx="9573314" cy="59379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s://oblakoz.ru/api/images/page/4731/OBZR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21" y="452718"/>
            <a:ext cx="9397999" cy="59379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136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1200" y="452718"/>
            <a:ext cx="10241280" cy="6191922"/>
          </a:xfrm>
        </p:spPr>
        <p:txBody>
          <a:bodyPr/>
          <a:lstStyle/>
          <a:p>
            <a:r>
              <a:rPr lang="ru-RU" sz="2400" b="1" dirty="0"/>
              <a:t>Модуль «Основы военной подготовки»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Новый модуль посвящён изучению состава Вооруженных сил Российской Федерации, их назначению, основам технической подготовки и связи, тактической, огневой, строевой, военно-медицинской подготовке. В условиях отсутствия единого учебника по ОБЗР преподавание нового модуля становится затруднительным. Военная подготовка предполагает изучение сложных тем, среди которых можно отметить строевые приёмы и движения, тактико-технические характеристики образцов вооружения, функционал БПЛА, фортификационное оборудование позиций отделения.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13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В «Облаке знаний» уже </a:t>
            </a:r>
            <a:r>
              <a:rPr lang="ru-RU" sz="2000" u="sng" dirty="0">
                <a:hlinkClick r:id="rId2"/>
              </a:rPr>
              <a:t>опубликованы цифровые работы</a:t>
            </a:r>
            <a:r>
              <a:rPr lang="ru-RU" sz="2000" dirty="0"/>
              <a:t> по данным темам, которые подкреплены наглядным компонентом. Например, материалы по строевой подготовке закрепляются в опорном конспекте, а затем проверяются в контрольной работе.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Опорный конспект по теме «Строевые приёмы и движение без оружия (строевая подготовка)». 10 класс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428" y="2052638"/>
            <a:ext cx="8592920" cy="41957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3898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673762"/>
          </a:xfrm>
        </p:spPr>
        <p:txBody>
          <a:bodyPr/>
          <a:lstStyle/>
          <a:p>
            <a:r>
              <a:rPr lang="ru-RU" sz="2800" b="1" dirty="0"/>
              <a:t>Модернизированные модули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Среди содержательных изменений нового предмета следует отметить введение тем по тактической медицине. Теперь они ориентированы на оказание помощи в условиях боевых действий. Цифровые работы «Облака знаний» позволят применить знания в контексте проблемных ситуаций. Учащимся можно предложить проанализировать ранение солдата и определить порядок оказания ему помощи. 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03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7855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Контрольная работа по теме «Безопасное и устойчивое развитие личности, общества, государства. Основы военной подготовки», 10 класс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11" y="452718"/>
            <a:ext cx="9404723" cy="56128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973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5826162"/>
          </a:xfrm>
        </p:spPr>
        <p:txBody>
          <a:bodyPr/>
          <a:lstStyle/>
          <a:p>
            <a:r>
              <a:rPr lang="ru-RU" sz="3200" dirty="0"/>
              <a:t>Модуль «Безопасность в информационном пространстве» подразумевает воспитание цифровой культуры, в том числе </a:t>
            </a:r>
            <a:r>
              <a:rPr lang="ru-RU" sz="3200" dirty="0" err="1"/>
              <a:t>кибергигиены</a:t>
            </a:r>
            <a:r>
              <a:rPr lang="ru-RU" sz="3200" dirty="0"/>
              <a:t>. Учащимся предстоит узнать о вредоносных программах и приложениях, опасных явлениях цифровой среды и способах предупреждения угроз, правилах противостояния манипуляции и </a:t>
            </a:r>
            <a:r>
              <a:rPr lang="ru-RU" sz="3200" dirty="0" err="1"/>
              <a:t>кибербуллингу</a:t>
            </a:r>
            <a:r>
              <a:rPr lang="ru-RU" sz="3200" dirty="0"/>
              <a:t>.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876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161</Words>
  <Application>Microsoft Office PowerPoint</Application>
  <PresentationFormat>Широкоэкранный</PresentationFormat>
  <Paragraphs>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Ион</vt:lpstr>
      <vt:lpstr>Основы безопасности и защиты Родины: особенности нового предмета </vt:lpstr>
      <vt:lpstr>С 1 сентября 2024 года в школах России начнут изучать основы безопасности и защиты Родины (ОБЗР). Новая предметная область и сам предмет – результат модернизации уже известного нам курса ОБЖ (основы безопасности жизнедеятельности). В этой статье мы рассмотрим внесённые изменения, особенности нового предмета и аспекты его преподавания.  </vt:lpstr>
      <vt:lpstr>От ОБЖ к ОБЗР: содержание предмета В обновлённую рабочую программу ОБЗР был добавлен модуль «Основы военной подготовки». Модуль отличается объёмным содержанием: на его изучение в 8-9 классах отведено 9 часов, а в 10-11 классах – 12 часов. Некоторые другие модули были модернизированы. Модуль «Безопасность в информационном пространстве» теперь рассматривает темы дезинформации и фейков в сети Интернет, а модуль «Основы медицинских знаний» дополнен информацией об оказании первой помощи и о тактической медицине.  </vt:lpstr>
      <vt:lpstr>Презентация PowerPoint</vt:lpstr>
      <vt:lpstr>Модуль «Основы военной подготовки» Новый модуль посвящён изучению состава Вооруженных сил Российской Федерации, их назначению, основам технической подготовки и связи, тактической, огневой, строевой, военно-медицинской подготовке. В условиях отсутствия единого учебника по ОБЗР преподавание нового модуля становится затруднительным. Военная подготовка предполагает изучение сложных тем, среди которых можно отметить строевые приёмы и движения, тактико-технические характеристики образцов вооружения, функционал БПЛА, фортификационное оборудование позиций отделения.  </vt:lpstr>
      <vt:lpstr>В «Облаке знаний» уже опубликованы цифровые работы по данным темам, которые подкреплены наглядным компонентом. Например, материалы по строевой подготовке закрепляются в опорном конспекте, а затем проверяются в контрольной работе. </vt:lpstr>
      <vt:lpstr>Модернизированные модули Среди содержательных изменений нового предмета следует отметить введение тем по тактической медицине. Теперь они ориентированы на оказание помощи в условиях боевых действий. Цифровые работы «Облака знаний» позволят применить знания в контексте проблемных ситуаций. Учащимся можно предложить проанализировать ранение солдата и определить порядок оказания ему помощи.  </vt:lpstr>
      <vt:lpstr>Презентация PowerPoint</vt:lpstr>
      <vt:lpstr>Модуль «Безопасность в информационном пространстве» подразумевает воспитание цифровой культуры, в том числе кибергигиены. Учащимся предстоит узнать о вредоносных программах и приложениях, опасных явлениях цифровой среды и способах предупреждения угроз, правилах противостояния манипуляции и кибербуллингу.  </vt:lpstr>
      <vt:lpstr>Презентация PowerPoint</vt:lpstr>
      <vt:lpstr>Облако знаний – образовательный сервис для учащихся и преподавателей школ (oblakoz.ru)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безопасности и защиты Родины: особенности нового предмета </dc:title>
  <dc:creator>Пользователь</dc:creator>
  <cp:lastModifiedBy>Пользователь</cp:lastModifiedBy>
  <cp:revision>4</cp:revision>
  <dcterms:created xsi:type="dcterms:W3CDTF">2024-08-25T12:53:08Z</dcterms:created>
  <dcterms:modified xsi:type="dcterms:W3CDTF">2024-08-25T13:19:59Z</dcterms:modified>
</cp:coreProperties>
</file>