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12"/>
  </p:notesMasterIdLst>
  <p:sldIdLst>
    <p:sldId id="262" r:id="rId2"/>
    <p:sldId id="256" r:id="rId3"/>
    <p:sldId id="263" r:id="rId4"/>
    <p:sldId id="264" r:id="rId5"/>
    <p:sldId id="266" r:id="rId6"/>
    <p:sldId id="265" r:id="rId7"/>
    <p:sldId id="271" r:id="rId8"/>
    <p:sldId id="269" r:id="rId9"/>
    <p:sldId id="268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BCE28-48BB-4765-AB81-39CA022DF971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52FE6-4452-4D5D-9500-0DC9E27B8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347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52FE6-4452-4D5D-9500-0DC9E27B8AE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421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3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5649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08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2044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882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144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57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1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4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359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182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8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27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23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540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0EAE8-978D-49FE-930C-C780D979A960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2ADBBC9-A2C8-44C2-BAAA-BAE9045C0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94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283029"/>
            <a:ext cx="9828213" cy="6335485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в жизни случаются! Просто они происходят не по волшебству. Люди сами делают их, например, для тех, кого любят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Олег 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Тот, с кем случается чудо, об этом не знает.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Мудрецы Талмуда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великое чудо в жизни каждого творит любовь.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Евгений Ханкин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- там, где в них верят, и чем больше верят, тем чаще они случаются.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Дени Дидро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ищет чудес. Если бы он только видел, как чудесно человеческое сердце!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Хазрат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83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887239"/>
            <a:ext cx="8915400" cy="5432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Доброта – она не увядает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И не ждёт взаимности в ответ…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Никогда не жжёт, а согревает,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Оставляя в душах яркий свет…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Где добро, там свет, а как иначе?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Жизнь без милосердия пуста…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Если от чужого горя плачем,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Значит, не иссякла доброта…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                                      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И. Самарина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8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kzsk.info/wp-content/uploads/2019/06/book-2160539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2020"/>
            <a:ext cx="12192000" cy="728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366" y="5130145"/>
            <a:ext cx="7296145" cy="15821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5114" y="1240970"/>
            <a:ext cx="9198429" cy="3331029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/>
              <a:t>Урок внеклассного чтения </a:t>
            </a:r>
            <a:endParaRPr lang="ru-RU" sz="4400" b="1" dirty="0" smtClean="0"/>
          </a:p>
          <a:p>
            <a:pPr algn="r"/>
            <a:r>
              <a:rPr lang="ru-RU" sz="4400" b="1" dirty="0" smtClean="0"/>
              <a:t>в </a:t>
            </a:r>
            <a:r>
              <a:rPr lang="ru-RU" sz="4400" b="1" dirty="0" smtClean="0"/>
              <a:t>6 классе</a:t>
            </a:r>
          </a:p>
          <a:p>
            <a:pPr algn="r"/>
            <a:r>
              <a:rPr lang="ru-RU" sz="4400" b="1" dirty="0"/>
              <a:t>п</a:t>
            </a:r>
            <a:r>
              <a:rPr lang="ru-RU" sz="4400" b="1" dirty="0" smtClean="0"/>
              <a:t>о рассказу</a:t>
            </a:r>
          </a:p>
          <a:p>
            <a:pPr algn="r"/>
            <a:r>
              <a:rPr lang="ru-RU" sz="4400" b="1" dirty="0" smtClean="0"/>
              <a:t>Л. Улицкой «Капустное чудо»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1234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807028"/>
            <a:ext cx="8911687" cy="1012371"/>
          </a:xfrm>
        </p:spPr>
        <p:txBody>
          <a:bodyPr>
            <a:normAutofit/>
          </a:bodyPr>
          <a:lstStyle/>
          <a:p>
            <a:r>
              <a:rPr lang="ru-RU" b="1" dirty="0" smtClean="0"/>
              <a:t>ОКСЮМОРОН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819400"/>
            <a:ext cx="8915400" cy="30918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п</a:t>
            </a:r>
            <a:r>
              <a:rPr lang="ru-RU" sz="2800" b="1" i="1" dirty="0" smtClean="0"/>
              <a:t>рием </a:t>
            </a:r>
            <a:r>
              <a:rPr lang="ru-RU" sz="2800" b="1" i="1" dirty="0"/>
              <a:t>в литературе, соединяющий в одном художественном образе два понятия, противоречащих друг другу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053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921828"/>
            <a:ext cx="8800789" cy="620485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«Я отношусь к писателям, которые отталкиваются от жизни»</a:t>
            </a:r>
            <a:br>
              <a:rPr lang="ru-RU" sz="2000" b="1" dirty="0" smtClean="0"/>
            </a:br>
            <a:r>
              <a:rPr lang="ru-RU" sz="2000" b="1" dirty="0" smtClean="0"/>
              <a:t>Людмила Улицкая</a:t>
            </a:r>
            <a:endParaRPr lang="ru-RU" sz="2000" b="1" dirty="0"/>
          </a:p>
        </p:txBody>
      </p:sp>
      <p:pic>
        <p:nvPicPr>
          <p:cNvPr id="1026" name="Picture 2" descr="https://avatars.mds.yandex.net/get-zen_doc/1641493/pub_5d91f3642f1e4400ae174392_5d91fc7906cc4600b16fa92f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85" y="337456"/>
            <a:ext cx="7331530" cy="4887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0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5250" y="1905000"/>
            <a:ext cx="7378576" cy="4006222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“Чтение – ничто;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осмысленное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– кое-что; чтение осмысленное и прочувствованное -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совершенство”.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03" b="12700"/>
          <a:stretch/>
        </p:blipFill>
        <p:spPr>
          <a:xfrm>
            <a:off x="1670111" y="2133600"/>
            <a:ext cx="2526264" cy="3459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29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7657" y="4299857"/>
            <a:ext cx="6139544" cy="70757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я-то, я-то как без 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matrix\Desktop\Капустное чудо\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2043" y="457200"/>
            <a:ext cx="3907997" cy="5861996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98172" y="5241978"/>
            <a:ext cx="5627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«Может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неспроста они ко мне на старости лет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пристали?»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matrix\Desktop\Капустное чудо\9.jpg"/>
          <p:cNvPicPr>
            <a:picLocks noChangeAspect="1" noChangeArrowheads="1"/>
          </p:cNvPicPr>
          <p:nvPr/>
        </p:nvPicPr>
        <p:blipFill>
          <a:blip r:embed="rId4" cstate="print"/>
          <a:srcRect l="7757" r="34042"/>
          <a:stretch>
            <a:fillRect/>
          </a:stretch>
        </p:blipFill>
        <p:spPr bwMode="auto">
          <a:xfrm>
            <a:off x="1937657" y="249762"/>
            <a:ext cx="3172048" cy="3636438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1686" y="674914"/>
            <a:ext cx="8902926" cy="52363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Тема рассказа «Капустное чудо»</a:t>
            </a:r>
          </a:p>
          <a:p>
            <a:pPr marL="0" indent="0">
              <a:buNone/>
            </a:pPr>
            <a:r>
              <a:rPr lang="ru-RU" sz="3200" dirty="0" smtClean="0"/>
              <a:t>           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удо преображения души человека   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Идея рассказа, основная мысль</a:t>
            </a:r>
          </a:p>
          <a:p>
            <a:pPr marL="2779713" indent="0">
              <a:buNone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Доброта, любовь и сострадание           способны исцелять душу человека и совершать настоящие чудеса.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858" y="4866469"/>
            <a:ext cx="2145978" cy="161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8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200" y="261257"/>
            <a:ext cx="9142412" cy="5649965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взаимоотношений «отцов» и «детей»</a:t>
            </a:r>
          </a:p>
          <a:p>
            <a:pPr>
              <a:spcAft>
                <a:spcPts val="18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равнодушия</a:t>
            </a:r>
          </a:p>
          <a:p>
            <a:pPr>
              <a:spcAft>
                <a:spcPts val="1800"/>
              </a:spcAft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жестокости и гуманизма по отношению к животным</a:t>
            </a:r>
          </a:p>
          <a:p>
            <a:pPr>
              <a:spcAft>
                <a:spcPts val="18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отношения к прошлому</a:t>
            </a:r>
          </a:p>
          <a:p>
            <a:pPr>
              <a:spcAft>
                <a:spcPts val="18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смысла человеческой жизни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тяжелой судьбы «детей войны»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283029"/>
            <a:ext cx="9828213" cy="6335485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в жизни случаются! Просто они происходят не по волшебству. Люди сами делают их, например, для тех, кого любят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Олег 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Тот, с кем случается чудо, об этом не знает.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Мудрецы Талмуда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великое чудо в жизни каждого творит любовь.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Евгений Ханкин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- там, где в них верят, и чем больше верят, тем чаще они случаются.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Дени Дидро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ищет чудес. Если бы он только видел, как чудесно человеческое сердце!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Хазрат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0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735</TotalTime>
  <Words>306</Words>
  <Application>Microsoft Office PowerPoint</Application>
  <PresentationFormat>Произвольный</PresentationFormat>
  <Paragraphs>42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Презентация PowerPoint</vt:lpstr>
      <vt:lpstr>Презентация PowerPoint</vt:lpstr>
      <vt:lpstr>ОКСЮМОРОН -</vt:lpstr>
      <vt:lpstr>«Я отношусь к писателям, которые отталкиваются от жизни» Людмила Улицкая</vt:lpstr>
      <vt:lpstr>Презентация PowerPoint</vt:lpstr>
      <vt:lpstr>«А я-то, я-то как без них?»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Школа №48</cp:lastModifiedBy>
  <cp:revision>18</cp:revision>
  <dcterms:created xsi:type="dcterms:W3CDTF">2020-03-01T10:48:12Z</dcterms:created>
  <dcterms:modified xsi:type="dcterms:W3CDTF">2020-03-04T04:55:57Z</dcterms:modified>
</cp:coreProperties>
</file>