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mp4" ContentType="video/mp4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6"/>
  </p:notesMasterIdLst>
  <p:sldIdLst>
    <p:sldId id="256" r:id="rId2"/>
    <p:sldId id="257" r:id="rId3"/>
    <p:sldId id="267" r:id="rId4"/>
    <p:sldId id="258" r:id="rId5"/>
    <p:sldId id="259" r:id="rId6"/>
    <p:sldId id="261" r:id="rId7"/>
    <p:sldId id="268" r:id="rId8"/>
    <p:sldId id="262" r:id="rId9"/>
    <p:sldId id="270" r:id="rId10"/>
    <p:sldId id="272" r:id="rId11"/>
    <p:sldId id="264" r:id="rId12"/>
    <p:sldId id="271" r:id="rId13"/>
    <p:sldId id="265" r:id="rId14"/>
    <p:sldId id="266" r:id="rId1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3" d="100"/>
          <a:sy n="83" d="100"/>
        </p:scale>
        <p:origin x="658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7E187E-9B14-48A5-8C97-16009DD6D379}" type="datetimeFigureOut">
              <a:rPr lang="ru-RU" smtClean="0"/>
              <a:t>22.01.2023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416F8E2-0ABD-4B89-A2E6-B435C6D1B4F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648555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16F8E2-0ABD-4B89-A2E6-B435C6D1B4FF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8533086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FB4E82-2489-401F-88AC-79A1D3987A19}" type="datetimeFigureOut">
              <a:rPr lang="ru-RU" smtClean="0"/>
              <a:t>22.01.2023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741BDD-7781-4935-8FFE-1E55D16444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33441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800587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6" y="536732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FB4E82-2489-401F-88AC-79A1D3987A19}" type="datetimeFigureOut">
              <a:rPr lang="ru-RU" smtClean="0"/>
              <a:t>22.01.2023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741BDD-7781-4935-8FFE-1E55D16444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96226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8825659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8825659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FB4E82-2489-401F-88AC-79A1D3987A19}" type="datetimeFigureOut">
              <a:rPr lang="ru-RU" smtClean="0"/>
              <a:t>22.01.2023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741BDD-7781-4935-8FFE-1E55D16444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2417399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1" y="1447800"/>
            <a:ext cx="7999315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14"/>
          </p:nvPr>
        </p:nvSpPr>
        <p:spPr>
          <a:xfrm>
            <a:off x="1930400" y="3771174"/>
            <a:ext cx="7279649" cy="342174"/>
          </a:xfrm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bg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FB4E82-2489-401F-88AC-79A1D3987A19}" type="datetimeFigureOut">
              <a:rPr lang="ru-RU" smtClean="0"/>
              <a:t>22.01.2023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741BDD-7781-4935-8FFE-1E55D1644485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898295" y="971253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330490" y="2613787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29714481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3124201"/>
            <a:ext cx="8825660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777381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FB4E82-2489-401F-88AC-79A1D3987A19}" type="datetimeFigureOut">
              <a:rPr lang="ru-RU" smtClean="0"/>
              <a:t>22.01.2023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741BDD-7781-4935-8FFE-1E55D16444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8804471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2947" y="198120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652463" y="266700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3659" y="1981200"/>
            <a:ext cx="293624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3873106" y="266700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1981200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124700" y="266700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FB4E82-2489-401F-88AC-79A1D3987A19}" type="datetimeFigureOut">
              <a:rPr lang="ru-RU" smtClean="0"/>
              <a:t>22.01.2023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741BDD-7781-4935-8FFE-1E55D16444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2755980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2463" y="4250949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52463" y="2209800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652463" y="4827211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9375" y="4250949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889374" y="2209800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3888022" y="4827210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4250949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124699" y="2209800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124575" y="4827208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FB4E82-2489-401F-88AC-79A1D3987A19}" type="datetimeFigureOut">
              <a:rPr lang="ru-RU" smtClean="0"/>
              <a:t>22.01.2023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741BDD-7781-4935-8FFE-1E55D16444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4776588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FB4E82-2489-401F-88AC-79A1D3987A19}" type="datetimeFigureOut">
              <a:rPr lang="ru-RU" smtClean="0"/>
              <a:t>22.01.2023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741BDD-7781-4935-8FFE-1E55D16444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6695603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304212" y="430213"/>
            <a:ext cx="1752601" cy="5826125"/>
          </a:xfrm>
        </p:spPr>
        <p:txBody>
          <a:bodyPr vert="eaVert" anchor="b" anchorCtr="0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3" y="887414"/>
            <a:ext cx="7423149" cy="536892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FB4E82-2489-401F-88AC-79A1D3987A19}" type="datetimeFigureOut">
              <a:rPr lang="ru-RU" smtClean="0"/>
              <a:t>22.01.2023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741BDD-7781-4935-8FFE-1E55D16444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987338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FB4E82-2489-401F-88AC-79A1D3987A19}" type="datetimeFigureOut">
              <a:rPr lang="ru-RU" smtClean="0"/>
              <a:t>22.01.2023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741BDD-7781-4935-8FFE-1E55D16444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270522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861733"/>
            <a:ext cx="882565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FB4E82-2489-401F-88AC-79A1D3987A19}" type="datetimeFigureOut">
              <a:rPr lang="ru-RU" smtClean="0"/>
              <a:t>22.01.2023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741BDD-7781-4935-8FFE-1E55D16444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260137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3312" y="2060575"/>
            <a:ext cx="4396339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54493" y="2056092"/>
            <a:ext cx="4396341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FB4E82-2489-401F-88AC-79A1D3987A19}" type="datetimeFigureOut">
              <a:rPr lang="ru-RU" smtClean="0"/>
              <a:t>22.01.2023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741BDD-7781-4935-8FFE-1E55D16444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97729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3" y="1905000"/>
            <a:ext cx="43963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3312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4495" y="1905000"/>
            <a:ext cx="43963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54495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FB4E82-2489-401F-88AC-79A1D3987A19}" type="datetimeFigureOut">
              <a:rPr lang="ru-RU" smtClean="0"/>
              <a:t>22.01.2023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741BDD-7781-4935-8FFE-1E55D16444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3177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FB4E82-2489-401F-88AC-79A1D3987A19}" type="datetimeFigureOut">
              <a:rPr lang="ru-RU" smtClean="0"/>
              <a:t>22.01.2023</a:t>
            </a:fld>
            <a:endParaRPr lang="ru-RU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741BDD-7781-4935-8FFE-1E55D16444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93121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FB4E82-2489-401F-88AC-79A1D3987A19}" type="datetimeFigureOut">
              <a:rPr lang="ru-RU" smtClean="0"/>
              <a:t>22.01.2023</a:t>
            </a:fld>
            <a:endParaRPr lang="ru-RU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741BDD-7781-4935-8FFE-1E55D16444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703719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3" y="1447800"/>
            <a:ext cx="3401064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616" y="1447800"/>
            <a:ext cx="5195997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3" y="3129280"/>
            <a:ext cx="3401063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FB4E82-2489-401F-88AC-79A1D3987A19}" type="datetimeFigureOut">
              <a:rPr lang="ru-RU" smtClean="0"/>
              <a:t>22.01.2023</a:t>
            </a:fld>
            <a:endParaRPr lang="ru-RU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741BDD-7781-4935-8FFE-1E55D16444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174707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854192"/>
            <a:ext cx="5092906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49546" y="1143000"/>
            <a:ext cx="3200400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5084979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FB4E82-2489-401F-88AC-79A1D3987A19}" type="datetimeFigureOut">
              <a:rPr lang="ru-RU" smtClean="0"/>
              <a:t>22.01.2023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741BDD-7781-4935-8FFE-1E55D16444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02827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4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5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2" y="2052918"/>
            <a:ext cx="8946541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A2FB4E82-2489-401F-88AC-79A1D3987A19}" type="datetimeFigureOut">
              <a:rPr lang="ru-RU" smtClean="0"/>
              <a:t>22.01.2023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741BDD-7781-4935-8FFE-1E55D16444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97586374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06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video" Target="../media/media1.mp3"/><Relationship Id="rId1" Type="http://schemas.microsoft.com/office/2007/relationships/media" Target="../media/media1.mp3"/><Relationship Id="rId4" Type="http://schemas.openxmlformats.org/officeDocument/2006/relationships/image" Target="../media/image8.jp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65018" y="443346"/>
            <a:ext cx="10621818" cy="4886037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ru-RU" sz="4000" b="1" dirty="0"/>
          </a:p>
          <a:p>
            <a:pPr marL="0" indent="0">
              <a:buNone/>
            </a:pPr>
            <a:r>
              <a:rPr lang="ru-RU" sz="2800" dirty="0"/>
              <a:t>Какая ночь! Как воздух чист,</a:t>
            </a:r>
          </a:p>
          <a:p>
            <a:pPr marL="0" indent="0">
              <a:buNone/>
            </a:pPr>
            <a:r>
              <a:rPr lang="ru-RU" sz="2800" dirty="0"/>
              <a:t>Как серебристый дремлет лист,</a:t>
            </a:r>
          </a:p>
          <a:p>
            <a:pPr marL="0" indent="0">
              <a:buNone/>
            </a:pPr>
            <a:r>
              <a:rPr lang="ru-RU" sz="2800" dirty="0"/>
              <a:t>Как тень черна прибрежных ив,</a:t>
            </a:r>
          </a:p>
          <a:p>
            <a:pPr marL="0" indent="0">
              <a:buNone/>
            </a:pPr>
            <a:r>
              <a:rPr lang="ru-RU" sz="2800" dirty="0"/>
              <a:t>Как безмятежно спит залив,</a:t>
            </a:r>
          </a:p>
          <a:p>
            <a:pPr marL="0" indent="0">
              <a:buNone/>
            </a:pPr>
            <a:r>
              <a:rPr lang="ru-RU" sz="2800" dirty="0"/>
              <a:t>Как не вздохнёт нигде волна,</a:t>
            </a:r>
          </a:p>
          <a:p>
            <a:pPr marL="0" indent="0">
              <a:buNone/>
            </a:pPr>
            <a:r>
              <a:rPr lang="ru-RU" sz="2800" dirty="0"/>
              <a:t>Как </a:t>
            </a:r>
            <a:r>
              <a:rPr lang="ru-RU" sz="2800" dirty="0" err="1"/>
              <a:t>тишиною</a:t>
            </a:r>
            <a:r>
              <a:rPr lang="ru-RU" sz="2800" dirty="0"/>
              <a:t> грудь полна! </a:t>
            </a:r>
            <a:endParaRPr lang="ru-RU" sz="2800" dirty="0" smtClean="0"/>
          </a:p>
          <a:p>
            <a:pPr marL="0" indent="0" algn="r">
              <a:buNone/>
            </a:pPr>
            <a:r>
              <a:rPr lang="ru-RU" sz="2800" dirty="0" smtClean="0"/>
              <a:t>                                             Афанасий Фет</a:t>
            </a:r>
            <a:endParaRPr lang="ru-RU" sz="2800" dirty="0"/>
          </a:p>
          <a:p>
            <a:pPr marL="0" indent="0">
              <a:buNone/>
            </a:pP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173141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придумаем сравнение к музыке, </a:t>
            </a:r>
            <a:r>
              <a:rPr lang="ru-RU" dirty="0" smtClean="0"/>
              <a:t>используя прилагательные: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smtClean="0"/>
              <a:t> </a:t>
            </a:r>
            <a:r>
              <a:rPr lang="ru-RU"/>
              <a:t>звуки музыки как </a:t>
            </a:r>
          </a:p>
        </p:txBody>
      </p:sp>
    </p:spTree>
    <p:extLst>
      <p:ext uri="{BB962C8B-B14F-4D97-AF65-F5344CB8AC3E}">
        <p14:creationId xmlns:p14="http://schemas.microsoft.com/office/powerpoint/2010/main" val="305864826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800" dirty="0"/>
              <a:t>«этюд  Революционный», </a:t>
            </a:r>
            <a:endParaRPr lang="ru-RU" sz="2800" dirty="0" smtClean="0"/>
          </a:p>
          <a:p>
            <a:r>
              <a:rPr lang="ru-RU" sz="2800" dirty="0" smtClean="0"/>
              <a:t>« </a:t>
            </a:r>
            <a:r>
              <a:rPr lang="ru-RU" sz="2800" dirty="0"/>
              <a:t>серебряный кубок</a:t>
            </a:r>
            <a:r>
              <a:rPr lang="ru-RU" sz="2800" dirty="0" smtClean="0"/>
              <a:t>»,</a:t>
            </a:r>
          </a:p>
          <a:p>
            <a:r>
              <a:rPr lang="ru-RU" sz="2800" dirty="0" smtClean="0"/>
              <a:t> </a:t>
            </a:r>
            <a:r>
              <a:rPr lang="ru-RU" sz="2800" dirty="0"/>
              <a:t>« Польша»,  </a:t>
            </a:r>
            <a:endParaRPr lang="ru-RU" sz="2800" dirty="0" smtClean="0"/>
          </a:p>
          <a:p>
            <a:r>
              <a:rPr lang="ru-RU" sz="2800" dirty="0" smtClean="0"/>
              <a:t>« </a:t>
            </a:r>
            <a:r>
              <a:rPr lang="ru-RU" sz="2800" dirty="0"/>
              <a:t>Горсть земли</a:t>
            </a:r>
            <a:r>
              <a:rPr lang="ru-RU" sz="2800" dirty="0" smtClean="0"/>
              <a:t>»,</a:t>
            </a:r>
          </a:p>
          <a:p>
            <a:r>
              <a:rPr lang="ru-RU" sz="2800" dirty="0" smtClean="0"/>
              <a:t> </a:t>
            </a:r>
            <a:r>
              <a:rPr lang="ru-RU" sz="2800" dirty="0"/>
              <a:t>« Вальс минутка», </a:t>
            </a:r>
            <a:endParaRPr lang="ru-RU" sz="2800" dirty="0" smtClean="0"/>
          </a:p>
          <a:p>
            <a:r>
              <a:rPr lang="ru-RU" sz="2800" dirty="0" smtClean="0"/>
              <a:t>«</a:t>
            </a:r>
            <a:r>
              <a:rPr lang="ru-RU" sz="2800" dirty="0"/>
              <a:t>Вальс№7»  </a:t>
            </a:r>
            <a:endParaRPr lang="ru-RU" sz="2800" dirty="0" smtClean="0"/>
          </a:p>
          <a:p>
            <a:r>
              <a:rPr lang="ru-RU" sz="2800" dirty="0" smtClean="0"/>
              <a:t>« </a:t>
            </a:r>
            <a:r>
              <a:rPr lang="ru-RU" sz="2800" dirty="0"/>
              <a:t>Париж»</a:t>
            </a:r>
          </a:p>
        </p:txBody>
      </p:sp>
    </p:spTree>
    <p:extLst>
      <p:ext uri="{BB962C8B-B14F-4D97-AF65-F5344CB8AC3E}">
        <p14:creationId xmlns:p14="http://schemas.microsoft.com/office/powerpoint/2010/main" val="253969795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46396" y="0"/>
            <a:ext cx="5545604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38546" y="914400"/>
            <a:ext cx="6040582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dirty="0" smtClean="0"/>
              <a:t>Фредерик Шопен</a:t>
            </a:r>
          </a:p>
          <a:p>
            <a:endParaRPr lang="ru-RU" sz="4800" dirty="0"/>
          </a:p>
          <a:p>
            <a:endParaRPr lang="ru-RU" sz="4800" dirty="0" smtClean="0"/>
          </a:p>
          <a:p>
            <a:r>
              <a:rPr lang="ru-RU" sz="4800" dirty="0" smtClean="0"/>
              <a:t>Ноктюрн </a:t>
            </a:r>
            <a:r>
              <a:rPr lang="en-US" sz="4800" dirty="0" smtClean="0"/>
              <a:t>b-moll </a:t>
            </a:r>
            <a:r>
              <a:rPr lang="ru-RU" sz="4800" dirty="0" smtClean="0"/>
              <a:t>соч.9</a:t>
            </a:r>
            <a:endParaRPr lang="ru-RU" sz="4800" dirty="0"/>
          </a:p>
        </p:txBody>
      </p:sp>
      <p:pic>
        <p:nvPicPr>
          <p:cNvPr id="6" name="Шопен ноктюрн Op.9 No.1 In Б-моль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124075" y="5088081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39606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13077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3781" y="0"/>
            <a:ext cx="5504873" cy="6858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960" y="0"/>
            <a:ext cx="5120986" cy="68279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817510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32508" y="1447800"/>
            <a:ext cx="10594109" cy="1775691"/>
          </a:xfrm>
        </p:spPr>
        <p:txBody>
          <a:bodyPr/>
          <a:lstStyle/>
          <a:p>
            <a:pPr algn="ctr"/>
            <a:r>
              <a:rPr lang="ru-RU" sz="6600" dirty="0"/>
              <a:t>Спасибо за внимание!</a:t>
            </a:r>
          </a:p>
        </p:txBody>
      </p:sp>
    </p:spTree>
    <p:extLst>
      <p:ext uri="{BB962C8B-B14F-4D97-AF65-F5344CB8AC3E}">
        <p14:creationId xmlns:p14="http://schemas.microsoft.com/office/powerpoint/2010/main" val="217702849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9818" y="185162"/>
            <a:ext cx="9357757" cy="6672838"/>
          </a:xfrm>
        </p:spPr>
      </p:pic>
    </p:spTree>
    <p:extLst>
      <p:ext uri="{BB962C8B-B14F-4D97-AF65-F5344CB8AC3E}">
        <p14:creationId xmlns:p14="http://schemas.microsoft.com/office/powerpoint/2010/main" val="35762045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54956" y="535709"/>
            <a:ext cx="8825657" cy="1588655"/>
          </a:xfrm>
        </p:spPr>
        <p:txBody>
          <a:bodyPr/>
          <a:lstStyle/>
          <a:p>
            <a:r>
              <a:rPr lang="ru-RU" dirty="0"/>
              <a:t>Какие ассоциации у вас возникают, глядя на эту картину?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154955" y="2484582"/>
            <a:ext cx="8825658" cy="3153199"/>
          </a:xfrm>
        </p:spPr>
        <p:txBody>
          <a:bodyPr>
            <a:normAutofit/>
          </a:bodyPr>
          <a:lstStyle/>
          <a:p>
            <a:r>
              <a:rPr lang="ru-RU" dirty="0"/>
              <a:t>луна</a:t>
            </a:r>
          </a:p>
          <a:p>
            <a:r>
              <a:rPr lang="ru-RU" b="1" dirty="0"/>
              <a:t>Ночь</a:t>
            </a:r>
          </a:p>
          <a:p>
            <a:r>
              <a:rPr lang="ru-RU" dirty="0"/>
              <a:t>Тишина</a:t>
            </a:r>
          </a:p>
          <a:p>
            <a:r>
              <a:rPr lang="ru-RU" b="1" dirty="0"/>
              <a:t>Пейзаж</a:t>
            </a:r>
          </a:p>
          <a:p>
            <a:r>
              <a:rPr lang="ru-RU" b="1" dirty="0"/>
              <a:t>Ноктюрн</a:t>
            </a:r>
          </a:p>
          <a:p>
            <a:r>
              <a:rPr lang="ru-RU" dirty="0"/>
              <a:t>Мечта</a:t>
            </a:r>
          </a:p>
          <a:p>
            <a:r>
              <a:rPr lang="ru-RU" dirty="0"/>
              <a:t>Камерная музыка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7219052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4742" y="391886"/>
            <a:ext cx="11045371" cy="3570514"/>
          </a:xfrm>
        </p:spPr>
        <p:txBody>
          <a:bodyPr/>
          <a:lstStyle/>
          <a:p>
            <a:pPr algn="ctr"/>
            <a:r>
              <a:rPr lang="ru-RU" sz="8000" b="1" dirty="0" smtClean="0"/>
              <a:t>«Ночной пейзаж» НОКТЮРН</a:t>
            </a:r>
            <a:endParaRPr lang="ru-RU" sz="8000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243527" y="4820923"/>
            <a:ext cx="8825658" cy="861420"/>
          </a:xfrm>
        </p:spPr>
        <p:txBody>
          <a:bodyPr>
            <a:normAutofit/>
          </a:bodyPr>
          <a:lstStyle/>
          <a:p>
            <a:r>
              <a:rPr lang="ru-RU" sz="4400" b="1" dirty="0" smtClean="0"/>
              <a:t>Страница учебника 104</a:t>
            </a:r>
            <a:endParaRPr lang="ru-RU" sz="4400" b="1" dirty="0"/>
          </a:p>
        </p:txBody>
      </p:sp>
    </p:spTree>
    <p:extLst>
      <p:ext uri="{BB962C8B-B14F-4D97-AF65-F5344CB8AC3E}">
        <p14:creationId xmlns:p14="http://schemas.microsoft.com/office/powerpoint/2010/main" val="10825038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Игра </a:t>
            </a:r>
            <a:r>
              <a:rPr lang="ru-RU" b="1" dirty="0" smtClean="0"/>
              <a:t>«Правда или Ложь»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800" b="1" dirty="0"/>
              <a:t>Ноктюрн-</a:t>
            </a:r>
            <a:r>
              <a:rPr lang="ru-RU" sz="2800" dirty="0"/>
              <a:t> в переводе с латинского означает «дневной». </a:t>
            </a:r>
            <a:endParaRPr lang="ru-RU" sz="2800" dirty="0" smtClean="0"/>
          </a:p>
          <a:p>
            <a:r>
              <a:rPr lang="ru-RU" sz="2800" dirty="0"/>
              <a:t>Ноктюрнами называют пьесы для ночного музицирования под «закрытым небом</a:t>
            </a:r>
            <a:r>
              <a:rPr lang="ru-RU" sz="2800" dirty="0" smtClean="0"/>
              <a:t>».</a:t>
            </a:r>
          </a:p>
          <a:p>
            <a:r>
              <a:rPr lang="ru-RU" sz="2800" dirty="0"/>
              <a:t>Жемчужиной русской камерной классики </a:t>
            </a:r>
            <a:r>
              <a:rPr lang="en-US" sz="2800" dirty="0" smtClean="0"/>
              <a:t>XIX</a:t>
            </a:r>
            <a:r>
              <a:rPr lang="ru-RU" sz="2800" dirty="0" smtClean="0"/>
              <a:t> </a:t>
            </a:r>
            <a:r>
              <a:rPr lang="ru-RU" sz="2800" dirty="0"/>
              <a:t>века является </a:t>
            </a:r>
            <a:r>
              <a:rPr lang="ru-RU" sz="2800" b="1" dirty="0" smtClean="0"/>
              <a:t>«Квартет </a:t>
            </a:r>
            <a:r>
              <a:rPr lang="ru-RU" sz="2800" b="1" dirty="0"/>
              <a:t>№</a:t>
            </a:r>
            <a:r>
              <a:rPr lang="ru-RU" sz="2800" b="1" dirty="0" smtClean="0"/>
              <a:t>2»  </a:t>
            </a:r>
            <a:r>
              <a:rPr lang="ru-RU" sz="2800" dirty="0" err="1"/>
              <a:t>А.П.Бородина</a:t>
            </a:r>
            <a:r>
              <a:rPr lang="ru-RU" sz="2800" dirty="0" smtClean="0"/>
              <a:t>.</a:t>
            </a:r>
          </a:p>
          <a:p>
            <a:r>
              <a:rPr lang="ru-RU" sz="2800" dirty="0"/>
              <a:t>Квартет №2 Александр Порфирьевич написал в </a:t>
            </a:r>
            <a:r>
              <a:rPr lang="ru-RU" sz="2800" b="1" dirty="0"/>
              <a:t>русском городе Гейдельберге. </a:t>
            </a:r>
          </a:p>
        </p:txBody>
      </p:sp>
    </p:spTree>
    <p:extLst>
      <p:ext uri="{BB962C8B-B14F-4D97-AF65-F5344CB8AC3E}">
        <p14:creationId xmlns:p14="http://schemas.microsoft.com/office/powerpoint/2010/main" val="30321920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54954" y="493486"/>
            <a:ext cx="8825659" cy="2935514"/>
          </a:xfrm>
        </p:spPr>
        <p:txBody>
          <a:bodyPr/>
          <a:lstStyle/>
          <a:p>
            <a:r>
              <a:rPr lang="ru-RU" sz="2800" b="1" dirty="0" smtClean="0"/>
              <a:t>НОКТЮРН</a:t>
            </a:r>
            <a:r>
              <a:rPr lang="ru-RU" sz="2800" dirty="0" smtClean="0"/>
              <a:t> </a:t>
            </a:r>
            <a:r>
              <a:rPr lang="ru-RU" sz="2800" dirty="0" smtClean="0"/>
              <a:t>-с </a:t>
            </a:r>
            <a:r>
              <a:rPr lang="ru-RU" sz="2800" dirty="0" smtClean="0"/>
              <a:t>французского </a:t>
            </a:r>
            <a:r>
              <a:rPr lang="en-US" sz="2800" dirty="0" smtClean="0"/>
              <a:t>nocturne</a:t>
            </a:r>
            <a:r>
              <a:rPr lang="ru-RU" sz="2800" dirty="0" smtClean="0"/>
              <a:t> означает «НОЧНОЙ</a:t>
            </a:r>
            <a:r>
              <a:rPr lang="ru-RU" sz="2800" dirty="0" smtClean="0"/>
              <a:t>». </a:t>
            </a:r>
            <a:r>
              <a:rPr lang="ru-RU" sz="2800" dirty="0"/>
              <a:t>Н</a:t>
            </a:r>
            <a:r>
              <a:rPr lang="ru-RU" sz="2800" dirty="0" smtClean="0"/>
              <a:t>азвание </a:t>
            </a:r>
            <a:r>
              <a:rPr lang="ru-RU" sz="2800" dirty="0" smtClean="0"/>
              <a:t>это в его французском и итальянском вариантах было известно еще </a:t>
            </a:r>
            <a:r>
              <a:rPr lang="ru-RU" sz="2800" dirty="0"/>
              <a:t>с</a:t>
            </a:r>
            <a:r>
              <a:rPr lang="ru-RU" sz="2800" dirty="0" smtClean="0"/>
              <a:t> эпохи Возрождения и означало инструментальную ночную музыку лёгкого развлекательного характера.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2075092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1665527" cy="65618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523202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-borodin-2-kvartet-iii-cast-noktyurn_XMflxgzP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720437" y="192231"/>
            <a:ext cx="10483272" cy="58968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2453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вал 1"/>
          <p:cNvSpPr/>
          <p:nvPr/>
        </p:nvSpPr>
        <p:spPr>
          <a:xfrm>
            <a:off x="2937165" y="1717965"/>
            <a:ext cx="6022108" cy="326967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 smtClean="0"/>
              <a:t>НОКТЮРН</a:t>
            </a:r>
            <a:endParaRPr lang="ru-RU" sz="6000" b="1" dirty="0"/>
          </a:p>
        </p:txBody>
      </p:sp>
      <p:cxnSp>
        <p:nvCxnSpPr>
          <p:cNvPr id="4" name="Прямая со стрелкой 3"/>
          <p:cNvCxnSpPr>
            <a:stCxn id="2" idx="0"/>
          </p:cNvCxnSpPr>
          <p:nvPr/>
        </p:nvCxnSpPr>
        <p:spPr>
          <a:xfrm flipH="1" flipV="1">
            <a:off x="5948218" y="969818"/>
            <a:ext cx="1" cy="74814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 стрелкой 5"/>
          <p:cNvCxnSpPr>
            <a:stCxn id="2" idx="7"/>
          </p:cNvCxnSpPr>
          <p:nvPr/>
        </p:nvCxnSpPr>
        <p:spPr>
          <a:xfrm flipV="1">
            <a:off x="8077356" y="1487055"/>
            <a:ext cx="881917" cy="70974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 стрелкой 7"/>
          <p:cNvCxnSpPr>
            <a:stCxn id="2" idx="6"/>
          </p:cNvCxnSpPr>
          <p:nvPr/>
        </p:nvCxnSpPr>
        <p:spPr>
          <a:xfrm>
            <a:off x="8959273" y="3352801"/>
            <a:ext cx="1339272" cy="1847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>
            <a:stCxn id="2" idx="5"/>
          </p:cNvCxnSpPr>
          <p:nvPr/>
        </p:nvCxnSpPr>
        <p:spPr>
          <a:xfrm>
            <a:off x="8077356" y="4508805"/>
            <a:ext cx="429335" cy="96835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>
            <a:stCxn id="2" idx="4"/>
          </p:cNvCxnSpPr>
          <p:nvPr/>
        </p:nvCxnSpPr>
        <p:spPr>
          <a:xfrm flipH="1">
            <a:off x="5948218" y="4987637"/>
            <a:ext cx="1" cy="116378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>
            <a:stCxn id="2" idx="3"/>
          </p:cNvCxnSpPr>
          <p:nvPr/>
        </p:nvCxnSpPr>
        <p:spPr>
          <a:xfrm flipH="1">
            <a:off x="1911927" y="4508805"/>
            <a:ext cx="1907155" cy="85752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>
            <a:stCxn id="2" idx="2"/>
          </p:cNvCxnSpPr>
          <p:nvPr/>
        </p:nvCxnSpPr>
        <p:spPr>
          <a:xfrm flipH="1">
            <a:off x="1246909" y="3352801"/>
            <a:ext cx="1690256" cy="1847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>
            <a:stCxn id="2" idx="1"/>
          </p:cNvCxnSpPr>
          <p:nvPr/>
        </p:nvCxnSpPr>
        <p:spPr>
          <a:xfrm flipH="1" flipV="1">
            <a:off x="2697018" y="1274618"/>
            <a:ext cx="1122064" cy="92217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34161935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он">
  <a:themeElements>
    <a:clrScheme name="Ион">
      <a:dk1>
        <a:sysClr val="windowText" lastClr="000000"/>
      </a:dk1>
      <a:lt1>
        <a:sysClr val="window" lastClr="FFFFFF"/>
      </a:lt1>
      <a:dk2>
        <a:srgbClr val="1E5155"/>
      </a:dk2>
      <a:lt2>
        <a:srgbClr val="EBEBEB"/>
      </a:lt2>
      <a:accent1>
        <a:srgbClr val="B01513"/>
      </a:accent1>
      <a:accent2>
        <a:srgbClr val="EA6312"/>
      </a:accent2>
      <a:accent3>
        <a:srgbClr val="E6B729"/>
      </a:accent3>
      <a:accent4>
        <a:srgbClr val="6AAC90"/>
      </a:accent4>
      <a:accent5>
        <a:srgbClr val="54849A"/>
      </a:accent5>
      <a:accent6>
        <a:srgbClr val="9E5E9B"/>
      </a:accent6>
      <a:hlink>
        <a:srgbClr val="58C1BA"/>
      </a:hlink>
      <a:folHlink>
        <a:srgbClr val="9DFFCB"/>
      </a:folHlink>
    </a:clrScheme>
    <a:fontScheme name="Ион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Ион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hueMod val="88000"/>
                <a:satMod val="130000"/>
                <a:lumMod val="124000"/>
              </a:schemeClr>
            </a:gs>
            <a:gs pos="100000">
              <a:schemeClr val="phClr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108000"/>
                <a:satMod val="164000"/>
                <a:lumMod val="74000"/>
              </a:schemeClr>
              <a:schemeClr val="phClr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" id="{B8441ADB-2E43-4AF7-B97A-BD870242C6A8}" vid="{292E63A9-BB86-4E3D-B92A-7223C6510D2E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122</TotalTime>
  <Words>199</Words>
  <Application>Microsoft Office PowerPoint</Application>
  <PresentationFormat>Широкоэкранный</PresentationFormat>
  <Paragraphs>40</Paragraphs>
  <Slides>14</Slides>
  <Notes>1</Notes>
  <HiddenSlides>0</HiddenSlides>
  <MMClips>2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9" baseType="lpstr">
      <vt:lpstr>Arial</vt:lpstr>
      <vt:lpstr>Calibri</vt:lpstr>
      <vt:lpstr>Century Gothic</vt:lpstr>
      <vt:lpstr>Wingdings 3</vt:lpstr>
      <vt:lpstr>Ион</vt:lpstr>
      <vt:lpstr>Презентация PowerPoint</vt:lpstr>
      <vt:lpstr>Презентация PowerPoint</vt:lpstr>
      <vt:lpstr>Какие ассоциации у вас возникают, глядя на эту картину?</vt:lpstr>
      <vt:lpstr>«Ночной пейзаж» НОКТЮРН</vt:lpstr>
      <vt:lpstr>Игра «Правда или Ложь»</vt:lpstr>
      <vt:lpstr>НОКТЮРН -с французского nocturne означает «НОЧНОЙ». Название это в его французском и итальянском вариантах было известно еще с эпохи Возрождения и означало инструментальную ночную музыку лёгкого развлекательного характера.</vt:lpstr>
      <vt:lpstr>Презентация PowerPoint</vt:lpstr>
      <vt:lpstr>Презентация PowerPoint</vt:lpstr>
      <vt:lpstr>Презентация PowerPoint</vt:lpstr>
      <vt:lpstr>придумаем сравнение к музыке, используя прилагательные:</vt:lpstr>
      <vt:lpstr>Презентация PowerPoint</vt:lpstr>
      <vt:lpstr>Презентация PowerPoint</vt:lpstr>
      <vt:lpstr>Презентация PowerPoint</vt:lpstr>
      <vt:lpstr>Спасибо за внимание!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Админ</dc:creator>
  <cp:lastModifiedBy>Админ</cp:lastModifiedBy>
  <cp:revision>18</cp:revision>
  <dcterms:created xsi:type="dcterms:W3CDTF">2023-01-22T09:10:35Z</dcterms:created>
  <dcterms:modified xsi:type="dcterms:W3CDTF">2023-01-22T12:15:41Z</dcterms:modified>
</cp:coreProperties>
</file>