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99" r:id="rId2"/>
    <p:sldId id="297" r:id="rId3"/>
    <p:sldId id="300" r:id="rId4"/>
    <p:sldId id="312" r:id="rId5"/>
    <p:sldId id="301" r:id="rId6"/>
    <p:sldId id="302" r:id="rId7"/>
    <p:sldId id="303" r:id="rId8"/>
    <p:sldId id="311" r:id="rId9"/>
    <p:sldId id="296" r:id="rId10"/>
    <p:sldId id="305" r:id="rId11"/>
    <p:sldId id="289" r:id="rId12"/>
    <p:sldId id="306" r:id="rId13"/>
    <p:sldId id="307" r:id="rId14"/>
    <p:sldId id="310" r:id="rId15"/>
    <p:sldId id="309" r:id="rId16"/>
    <p:sldId id="29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F2A776-0FCD-4314-B09A-00A08FB22C2F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1766AD-B8CF-4235-BF5E-60935DE5EB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jpeg"/><Relationship Id="rId9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Admin\Desktop\&#1060;&#1080;&#1083;&#1100;&#1084;%20&#1080;&#1079;%20&#1084;&#1091;&#1083;&#1100;&#1090;&#1080;&#1082;&#1072;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714356"/>
            <a:ext cx="70516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 казенное общеобразовательное учреждение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№1 г Нижнеудинск»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8998" y="2571744"/>
            <a:ext cx="9149556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Урок окружающего мира в 1 классе по теме:</a:t>
            </a:r>
          </a:p>
          <a:p>
            <a:r>
              <a:rPr lang="ru-RU" sz="3600" b="1" dirty="0" smtClean="0"/>
              <a:t>                 «Кто такие птицы?»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929322" y="5286388"/>
            <a:ext cx="31712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Морозова С.В.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shayantv.ru/upload/medialibrary/ebd/rk9gpk0b9ftxjrl3obil13lizfxnbmu0/pesne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05380"/>
            <a:ext cx="9144000" cy="69740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t="100000" r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 txBox="1">
            <a:spLocks/>
          </p:cNvSpPr>
          <p:nvPr/>
        </p:nvSpPr>
        <p:spPr>
          <a:xfrm>
            <a:off x="323528" y="3212976"/>
            <a:ext cx="8229600" cy="319695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714356"/>
            <a:ext cx="76438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tx2">
                    <a:lumMod val="50000"/>
                  </a:schemeClr>
                </a:solidFill>
              </a:rPr>
              <a:t>Птицы – это животные, тело которых покрыто перьями</a:t>
            </a:r>
            <a:endParaRPr lang="ru-RU" sz="7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d.kopilkaurokov.ru/uploads/user_file_539e988de7838/img_user_file_539e988de7838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107" cy="68580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wallpapers-fenix.eu/lar/151212/075058404.jpg"/>
          <p:cNvPicPr/>
          <p:nvPr/>
        </p:nvPicPr>
        <p:blipFill>
          <a:blip r:embed="rId2"/>
          <a:srcRect t="5398" r="16026"/>
          <a:stretch>
            <a:fillRect/>
          </a:stretch>
        </p:blipFill>
        <p:spPr bwMode="auto">
          <a:xfrm>
            <a:off x="0" y="0"/>
            <a:ext cx="3000364" cy="20002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Рисунок 2" descr="https://shareslide.ru/img/thumbs/dbf415b189feb067e8bebca009e7cea1-800x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0"/>
            <a:ext cx="2857520" cy="19288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https://sapnu-tulkotajs.lv/wp-content/uploads/2020/09/Sapnu-tulks-pile-1.jpg"/>
          <p:cNvPicPr/>
          <p:nvPr/>
        </p:nvPicPr>
        <p:blipFill>
          <a:blip r:embed="rId4"/>
          <a:srcRect r="8642"/>
          <a:stretch>
            <a:fillRect/>
          </a:stretch>
        </p:blipFill>
        <p:spPr bwMode="auto">
          <a:xfrm>
            <a:off x="5929322" y="0"/>
            <a:ext cx="3071834" cy="192880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http://klublady.ru/uploads/posts/2022-07/thumbs/1658326215_4-klublady-ru-p-tatu-straus-foto-4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1928802"/>
            <a:ext cx="307180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bilimdiler.kz/oyin_sayk/uploads/posts/2021-11/1636710989_qarlygash.jpg"/>
          <p:cNvPicPr/>
          <p:nvPr/>
        </p:nvPicPr>
        <p:blipFill>
          <a:blip r:embed="rId6"/>
          <a:srcRect l="12006" t="524" r="9370"/>
          <a:stretch>
            <a:fillRect/>
          </a:stretch>
        </p:blipFill>
        <p:spPr bwMode="auto">
          <a:xfrm>
            <a:off x="3143240" y="1928802"/>
            <a:ext cx="2786082" cy="2000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https://www.xn--13--8cdq1a2bybe7b.xn--p1ai/images/18-19/news/2019-03-30/4/preview/300s200/1.jpg"/>
          <p:cNvPicPr/>
          <p:nvPr/>
        </p:nvPicPr>
        <p:blipFill>
          <a:blip r:embed="rId7"/>
          <a:srcRect l="11380"/>
          <a:stretch>
            <a:fillRect/>
          </a:stretch>
        </p:blipFill>
        <p:spPr bwMode="auto">
          <a:xfrm>
            <a:off x="6000760" y="1928802"/>
            <a:ext cx="2928958" cy="192882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https://wallbox.ru/resize/800x480/wallpapers/main2/201725/1497965040594921f074a383.46647274.jpg"/>
          <p:cNvPicPr/>
          <p:nvPr/>
        </p:nvPicPr>
        <p:blipFill>
          <a:blip r:embed="rId8"/>
          <a:srcRect r="34038"/>
          <a:stretch>
            <a:fillRect/>
          </a:stretch>
        </p:blipFill>
        <p:spPr bwMode="auto">
          <a:xfrm>
            <a:off x="0" y="3929066"/>
            <a:ext cx="3000364" cy="2745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s://pichold.ru/wp-content/uploads/2019/06/P1020074.jp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57488" y="4071942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s4.fotokto.ru/photo/large/387/3875188.jpg"/>
          <p:cNvPicPr/>
          <p:nvPr/>
        </p:nvPicPr>
        <p:blipFill>
          <a:blip r:embed="rId10"/>
          <a:srcRect b="11028"/>
          <a:stretch>
            <a:fillRect/>
          </a:stretch>
        </p:blipFill>
        <p:spPr bwMode="auto">
          <a:xfrm>
            <a:off x="6000760" y="3929066"/>
            <a:ext cx="2916117" cy="2594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:\кудыкина гора\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-1"/>
            <a:ext cx="5500726" cy="67995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https://mir-s3-cdn-cf.behance.net/project_modules/1400/c5404344602733.5817e09f2212f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9029763" cy="564360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мка 1"/>
          <p:cNvSpPr/>
          <p:nvPr/>
        </p:nvSpPr>
        <p:spPr>
          <a:xfrm>
            <a:off x="0" y="0"/>
            <a:ext cx="9144000" cy="6858000"/>
          </a:xfrm>
          <a:prstGeom prst="frame">
            <a:avLst>
              <a:gd name="adj1" fmla="val 1628"/>
            </a:avLst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 rot="20651358">
            <a:off x="1071538" y="2500306"/>
            <a:ext cx="72866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  <a:latin typeface="Comic Sans MS" pitchFamily="66" charset="0"/>
              </a:rPr>
              <a:t>Молодцы!</a:t>
            </a:r>
            <a:endParaRPr lang="ru-RU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t="100000" r="100000"/>
          </a:path>
          <a:tileRect l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t2.ftcdn.net/jpg/00/50/41/25/500_F_50412587_pBff8ymBoAbG07q3JLzJbZFqB1pIxIk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t2.ftcdn.net/jpg/00/50/41/25/500_F_50412587_pBff8ymBoAbG07q3JLzJbZFqB1pIxIk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t2.ftcdn.net/jpg/00/50/41/25/500_F_50412587_pBff8ymBoAbG07q3JLzJbZFqB1pIxIk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60" name="AutoShape 8" descr="https://t2.ftcdn.net/jpg/00/50/41/25/500_F_50412587_pBff8ymBoAbG07q3JLzJbZFqB1pIxIk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2" name="Picture 10" descr="http://img-fotki.yandex.ru/get/4126/96594199.10/0_8f22f_9386f4a2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92942" y="214290"/>
            <a:ext cx="5593635" cy="54292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57158" y="1142984"/>
          <a:ext cx="8215368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3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3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736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36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36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7362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7362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799468">
                <a:tc>
                  <a:txBody>
                    <a:bodyPr/>
                    <a:lstStyle/>
                    <a:p>
                      <a:r>
                        <a:rPr lang="ru-RU" dirty="0" smtClean="0"/>
                        <a:t>       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</a:t>
                      </a:r>
                      <a:r>
                        <a:rPr lang="ru-RU" baseline="0" dirty="0" smtClean="0"/>
                        <a:t>    </a:t>
                      </a:r>
                      <a:r>
                        <a:rPr lang="ru-RU" sz="6000" baseline="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  3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baseline="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  6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  7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9468">
                <a:tc>
                  <a:txBody>
                    <a:bodyPr/>
                    <a:lstStyle/>
                    <a:p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  +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+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  +</a:t>
                      </a:r>
                      <a:endParaRPr lang="ru-RU" sz="6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</a:t>
                      </a:r>
                      <a:r>
                        <a:rPr lang="ru-RU" sz="600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 l="1360" t="2879" r="12939" b="7850"/>
          <a:stretch>
            <a:fillRect/>
          </a:stretch>
        </p:blipFill>
        <p:spPr bwMode="auto">
          <a:xfrm>
            <a:off x="-147484" y="0"/>
            <a:ext cx="929148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285992"/>
            <a:ext cx="73581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  Кто такие птицы?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357166"/>
            <a:ext cx="735811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Кто такие птицы?</a:t>
            </a:r>
          </a:p>
          <a:p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Узнаем, каких животных называют птицами.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Познакомимся со строением тела птиц.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Будем учиться определять птиц.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ильм из мультик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540000" y="1905000"/>
            <a:ext cx="4064000" cy="304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cs621720.vk.me/v621720334/29815/mBxeyHk6sr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500034" y="571480"/>
            <a:ext cx="2214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Строение птицы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</TotalTime>
  <Words>109</Words>
  <Application>Microsoft Office PowerPoint</Application>
  <PresentationFormat>Экран (4:3)</PresentationFormat>
  <Paragraphs>32</Paragraphs>
  <Slides>16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Comic Sans MS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Преподаватель</dc:creator>
  <cp:lastModifiedBy>User</cp:lastModifiedBy>
  <cp:revision>109</cp:revision>
  <dcterms:created xsi:type="dcterms:W3CDTF">2013-04-12T14:26:39Z</dcterms:created>
  <dcterms:modified xsi:type="dcterms:W3CDTF">2024-10-21T06:26:54Z</dcterms:modified>
</cp:coreProperties>
</file>