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59" r:id="rId8"/>
    <p:sldId id="261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742" y="1473957"/>
            <a:ext cx="6141493" cy="256577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6471" y="4203510"/>
            <a:ext cx="5308979" cy="79157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8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4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82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814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355" y="1555844"/>
            <a:ext cx="6059606" cy="24565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57" y="4139089"/>
            <a:ext cx="5554639" cy="86964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991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14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067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32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1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51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 prstMaterial="powder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5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60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8474" y="1781528"/>
            <a:ext cx="7423264" cy="28819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общеразвивающая программа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подготовке к школе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«Ступеньки детства»</a:t>
            </a:r>
            <a:r>
              <a:rPr lang="ru-RU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деятельности с дошкольниками: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1. </a:t>
            </a:r>
            <a:r>
              <a:rPr lang="ru-RU" dirty="0"/>
              <a:t>Г</a:t>
            </a:r>
            <a:r>
              <a:rPr lang="ru-RU" dirty="0" smtClean="0"/>
              <a:t>руппы </a:t>
            </a:r>
            <a:r>
              <a:rPr lang="ru-RU" dirty="0"/>
              <a:t>формируются из детей 6 - 7-летнего </a:t>
            </a:r>
            <a:r>
              <a:rPr lang="ru-RU" dirty="0" smtClean="0"/>
              <a:t>возраста.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2. </a:t>
            </a:r>
            <a:r>
              <a:rPr lang="ru-RU" dirty="0"/>
              <a:t>П</a:t>
            </a:r>
            <a:r>
              <a:rPr lang="ru-RU" dirty="0" smtClean="0"/>
              <a:t>родолжительность </a:t>
            </a:r>
            <a:r>
              <a:rPr lang="ru-RU" dirty="0"/>
              <a:t>занятий – 30 </a:t>
            </a:r>
            <a:r>
              <a:rPr lang="ru-RU" dirty="0" smtClean="0"/>
              <a:t>минут.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3. </a:t>
            </a:r>
            <a:r>
              <a:rPr lang="ru-RU" dirty="0"/>
              <a:t>Н</a:t>
            </a:r>
            <a:r>
              <a:rPr lang="ru-RU" dirty="0" smtClean="0"/>
              <a:t>аполняемость </a:t>
            </a:r>
            <a:r>
              <a:rPr lang="ru-RU" dirty="0"/>
              <a:t>групп от 15 до 20 </a:t>
            </a:r>
            <a:r>
              <a:rPr lang="ru-RU" dirty="0" smtClean="0"/>
              <a:t>человек.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4. </a:t>
            </a:r>
            <a:r>
              <a:rPr lang="ru-RU" dirty="0"/>
              <a:t>Ф</a:t>
            </a:r>
            <a:r>
              <a:rPr lang="ru-RU" dirty="0" smtClean="0"/>
              <a:t>орма </a:t>
            </a:r>
            <a:r>
              <a:rPr lang="ru-RU" dirty="0"/>
              <a:t>проведения занятий – игровая, двигательная.</a:t>
            </a:r>
          </a:p>
          <a:p>
            <a:pPr marL="0" indent="0" algn="just">
              <a:buNone/>
            </a:pPr>
            <a:r>
              <a:rPr lang="ru-RU" dirty="0" smtClean="0"/>
              <a:t>5. Режим </a:t>
            </a:r>
            <a:r>
              <a:rPr lang="ru-RU" dirty="0"/>
              <a:t>занятий: 1 раз в неделю – 3 занятия по 30 минут с перерывами на отдых </a:t>
            </a:r>
            <a:r>
              <a:rPr lang="ru-RU" dirty="0" smtClean="0"/>
              <a:t>10-15 </a:t>
            </a:r>
            <a:r>
              <a:rPr lang="ru-RU" dirty="0"/>
              <a:t>минут.</a:t>
            </a:r>
          </a:p>
          <a:p>
            <a:pPr marL="0" indent="0" algn="just">
              <a:buNone/>
            </a:pPr>
            <a:r>
              <a:rPr lang="ru-RU" dirty="0" smtClean="0"/>
              <a:t>6. </a:t>
            </a:r>
            <a:r>
              <a:rPr lang="ru-RU" dirty="0"/>
              <a:t>Г</a:t>
            </a:r>
            <a:r>
              <a:rPr lang="ru-RU" dirty="0" smtClean="0"/>
              <a:t>рафик </a:t>
            </a:r>
            <a:r>
              <a:rPr lang="ru-RU" dirty="0"/>
              <a:t>занятий: суббота – с 10.00 до 12.00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04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Учебно-тематический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«Ступеньки детства»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950" b="1" dirty="0" smtClean="0">
                <a:solidFill>
                  <a:srgbClr val="3266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Модули</a:t>
            </a:r>
          </a:p>
          <a:p>
            <a:endParaRPr lang="ru-RU" sz="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5763" indent="-385763">
              <a:buAutoNum type="arabicPeriod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«Подготовка к чтению и письму»</a:t>
            </a:r>
          </a:p>
          <a:p>
            <a:pPr marL="385763" indent="-385763">
              <a:buAutoNum type="arabicPeriod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«Математические ступеньки»</a:t>
            </a:r>
          </a:p>
          <a:p>
            <a:pPr marL="385763" indent="-385763">
              <a:buAutoNum type="arabicPeriod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«Зелёная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тропинка. Чудеса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13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чтению и письму»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Модуль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редназначен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подготовки детей дошкольного возраста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речевым видам деятельности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визуальному восприятию букв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приобретают навыки работы в открытом и ограниченном пространстве, учатся штриховать, обводить предложенный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образец, содержащий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элементы букв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намеченному контуру. Задания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 конфигурацией печатных букв русского алфавита, развивают мелкую моторику, координацию движений, аналитические способности, формируют графические навыки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08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ступеньки».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умений проводить наблюдения, сравнивать, выделять указанные и новые свойства объекта, его существенные и несущественные характеристики, понимать относительность свойства, делать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val="89701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 тропинка и чудеса творчества».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191385"/>
            <a:ext cx="78867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на коррекцию и развитие накопленных в дошкольном возрасте природоведческих представлений.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уточняет представления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предметном мире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предметах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видах транспорта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инструментах,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 и т.д.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Расширяют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 знаний и представлений о явлениях окружающей действительности, их связи, взаимоотношения и взаимозависимости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816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804" y="1865347"/>
            <a:ext cx="7886700" cy="4351338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buNone/>
            </a:pPr>
            <a:r>
              <a:rPr lang="ru-RU" dirty="0" smtClean="0"/>
              <a:t>1. </a:t>
            </a:r>
            <a:r>
              <a:rPr lang="ru-RU" dirty="0"/>
              <a:t>В</a:t>
            </a:r>
            <a:r>
              <a:rPr lang="ru-RU" dirty="0" smtClean="0"/>
              <a:t>нимательно </a:t>
            </a:r>
            <a:r>
              <a:rPr lang="ru-RU" dirty="0"/>
              <a:t>слушать литературные </a:t>
            </a:r>
            <a:r>
              <a:rPr lang="ru-RU" dirty="0" smtClean="0"/>
              <a:t>произведения.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2. </a:t>
            </a:r>
            <a:r>
              <a:rPr lang="ru-RU" dirty="0"/>
              <a:t>Н</a:t>
            </a:r>
            <a:r>
              <a:rPr lang="ru-RU" dirty="0" smtClean="0"/>
              <a:t>азывать </a:t>
            </a:r>
            <a:r>
              <a:rPr lang="ru-RU" dirty="0"/>
              <a:t>персонажей, основные </a:t>
            </a:r>
            <a:r>
              <a:rPr lang="ru-RU" dirty="0" smtClean="0"/>
              <a:t>события.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3. </a:t>
            </a:r>
            <a:r>
              <a:rPr lang="ru-RU" dirty="0"/>
              <a:t>О</a:t>
            </a:r>
            <a:r>
              <a:rPr lang="ru-RU" dirty="0" smtClean="0"/>
              <a:t>твечать </a:t>
            </a:r>
            <a:r>
              <a:rPr lang="ru-RU" dirty="0"/>
              <a:t>на вопросы </a:t>
            </a:r>
            <a:r>
              <a:rPr lang="ru-RU" dirty="0" smtClean="0"/>
              <a:t>педагога </a:t>
            </a:r>
            <a:r>
              <a:rPr lang="ru-RU" dirty="0"/>
              <a:t>по содержанию, делать элементарные </a:t>
            </a:r>
            <a:r>
              <a:rPr lang="ru-RU" dirty="0" smtClean="0"/>
              <a:t>выводы.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4. </a:t>
            </a:r>
            <a:r>
              <a:rPr lang="ru-RU" dirty="0"/>
              <a:t>С</a:t>
            </a:r>
            <a:r>
              <a:rPr lang="ru-RU" dirty="0" smtClean="0"/>
              <a:t>оставлять </a:t>
            </a:r>
            <a:r>
              <a:rPr lang="ru-RU" dirty="0"/>
              <a:t>элементарный рассказ по серии </a:t>
            </a:r>
            <a:r>
              <a:rPr lang="ru-RU" dirty="0" smtClean="0"/>
              <a:t>картинок.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5. </a:t>
            </a:r>
            <a:r>
              <a:rPr lang="ru-RU" dirty="0"/>
              <a:t>О</a:t>
            </a:r>
            <a:r>
              <a:rPr lang="ru-RU" dirty="0" smtClean="0"/>
              <a:t>бсуждать </a:t>
            </a:r>
            <a:r>
              <a:rPr lang="ru-RU" dirty="0"/>
              <a:t>нравственные стороны поступков </a:t>
            </a:r>
            <a:r>
              <a:rPr lang="ru-RU" dirty="0" smtClean="0"/>
              <a:t>людей.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6. </a:t>
            </a:r>
            <a:r>
              <a:rPr lang="ru-RU" dirty="0"/>
              <a:t>Р</a:t>
            </a:r>
            <a:r>
              <a:rPr lang="ru-RU" dirty="0" smtClean="0"/>
              <a:t>азличать </a:t>
            </a:r>
            <a:r>
              <a:rPr lang="ru-RU" dirty="0"/>
              <a:t>геометрические фигуры по форме (треугольник, круг, квадрат), по цвету, по </a:t>
            </a:r>
            <a:r>
              <a:rPr lang="ru-RU" dirty="0" smtClean="0"/>
              <a:t>размеру.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7. </a:t>
            </a:r>
            <a:r>
              <a:rPr lang="ru-RU" dirty="0"/>
              <a:t>С</a:t>
            </a:r>
            <a:r>
              <a:rPr lang="ru-RU" dirty="0" smtClean="0"/>
              <a:t>читать </a:t>
            </a:r>
            <a:r>
              <a:rPr lang="ru-RU" dirty="0"/>
              <a:t>от </a:t>
            </a:r>
            <a:r>
              <a:rPr lang="ru-RU" dirty="0" smtClean="0"/>
              <a:t>1 </a:t>
            </a:r>
            <a:r>
              <a:rPr lang="ru-RU" dirty="0"/>
              <a:t>до </a:t>
            </a:r>
            <a:r>
              <a:rPr lang="ru-RU" dirty="0" smtClean="0"/>
              <a:t>10 </a:t>
            </a:r>
            <a:r>
              <a:rPr lang="ru-RU" dirty="0"/>
              <a:t>и в обратном </a:t>
            </a:r>
            <a:r>
              <a:rPr lang="ru-RU" dirty="0" smtClean="0"/>
              <a:t>направлении.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8. Определять </a:t>
            </a:r>
            <a:r>
              <a:rPr lang="ru-RU" dirty="0"/>
              <a:t>количество предметов в пределах 10, соотносить количество с </a:t>
            </a:r>
            <a:r>
              <a:rPr lang="ru-RU" dirty="0" smtClean="0"/>
              <a:t>цифрами.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9. </a:t>
            </a:r>
            <a:r>
              <a:rPr lang="ru-RU" dirty="0"/>
              <a:t>О</a:t>
            </a:r>
            <a:r>
              <a:rPr lang="ru-RU" dirty="0" smtClean="0"/>
              <a:t>риентироваться </a:t>
            </a:r>
            <a:r>
              <a:rPr lang="ru-RU" dirty="0" smtClean="0"/>
              <a:t>на рабочем листе.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10. </a:t>
            </a:r>
            <a:r>
              <a:rPr lang="ru-RU" dirty="0"/>
              <a:t>В</a:t>
            </a:r>
            <a:r>
              <a:rPr lang="ru-RU" dirty="0" smtClean="0"/>
              <a:t>ыполнять </a:t>
            </a:r>
            <a:r>
              <a:rPr lang="ru-RU" dirty="0"/>
              <a:t>элементарные </a:t>
            </a:r>
            <a:r>
              <a:rPr lang="ru-RU" dirty="0" smtClean="0"/>
              <a:t>рисунки, штриховку.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87332" y="448888"/>
            <a:ext cx="82659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	На начало 2 полугодия учебного года, дошкольники, посещающие занятия, реализуемые в рамках дополнительной общеразвивающей программы «Ступеньки детства» умеют: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898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461" y="1720802"/>
            <a:ext cx="7886700" cy="4351338"/>
          </a:xfrm>
        </p:spPr>
        <p:txBody>
          <a:bodyPr>
            <a:normAutofit fontScale="85000" lnSpcReduction="20000"/>
          </a:bodyPr>
          <a:lstStyle/>
          <a:p>
            <a:pPr marL="0" lvl="0" indent="0" algn="just">
              <a:buNone/>
            </a:pPr>
            <a:r>
              <a:rPr lang="ru-RU" dirty="0" smtClean="0"/>
              <a:t>1. </a:t>
            </a:r>
            <a:r>
              <a:rPr lang="ru-RU" dirty="0" smtClean="0"/>
              <a:t>Установкой речевых контактов </a:t>
            </a:r>
            <a:r>
              <a:rPr lang="ru-RU" dirty="0"/>
              <a:t>с взрослыми и детьми (обращаться по имени, по имени и отчеству, вежливо выражать просьбу, извиняться, благодарить за услугу, говорить спокойным дружелюбным тоном</a:t>
            </a:r>
            <a:r>
              <a:rPr lang="ru-RU" dirty="0" smtClean="0"/>
              <a:t>).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2. </a:t>
            </a:r>
            <a:r>
              <a:rPr lang="ru-RU" dirty="0" smtClean="0"/>
              <a:t>Навыками различия гласных </a:t>
            </a:r>
            <a:r>
              <a:rPr lang="ru-RU" dirty="0"/>
              <a:t>и </a:t>
            </a:r>
            <a:r>
              <a:rPr lang="ru-RU" dirty="0" smtClean="0"/>
              <a:t>согласных звуков и навыками соотношения </a:t>
            </a:r>
            <a:r>
              <a:rPr lang="ru-RU" dirty="0"/>
              <a:t>их с </a:t>
            </a:r>
            <a:r>
              <a:rPr lang="ru-RU" dirty="0" smtClean="0"/>
              <a:t>буквами.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3. </a:t>
            </a:r>
            <a:r>
              <a:rPr lang="ru-RU" dirty="0" smtClean="0"/>
              <a:t>Навыками различия малых фольклорных жанров </a:t>
            </a:r>
            <a:r>
              <a:rPr lang="ru-RU" dirty="0"/>
              <a:t>(загадки, скороговорки, </a:t>
            </a:r>
            <a:r>
              <a:rPr lang="ru-RU" dirty="0" err="1"/>
              <a:t>чистоговорки</a:t>
            </a:r>
            <a:r>
              <a:rPr lang="ru-RU" dirty="0"/>
              <a:t>, колыбельные песенки, </a:t>
            </a:r>
            <a:r>
              <a:rPr lang="ru-RU" dirty="0" err="1"/>
              <a:t>потешки</a:t>
            </a:r>
            <a:r>
              <a:rPr lang="ru-RU" dirty="0" smtClean="0"/>
              <a:t>).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4. </a:t>
            </a:r>
            <a:r>
              <a:rPr lang="ru-RU" dirty="0" smtClean="0"/>
              <a:t>Установкой количественных отношений </a:t>
            </a:r>
            <a:r>
              <a:rPr lang="ru-RU" dirty="0"/>
              <a:t>в натуральном ряду чисел в прямом и обратном </a:t>
            </a:r>
            <a:r>
              <a:rPr lang="ru-RU" dirty="0" smtClean="0"/>
              <a:t>направлении.</a:t>
            </a:r>
            <a:endParaRPr lang="ru-RU" dirty="0"/>
          </a:p>
          <a:p>
            <a:pPr marL="0" lvl="0" indent="0" algn="just">
              <a:buNone/>
            </a:pPr>
            <a:r>
              <a:rPr lang="ru-RU" dirty="0" smtClean="0"/>
              <a:t>5. </a:t>
            </a:r>
            <a:r>
              <a:rPr lang="ru-RU" dirty="0" smtClean="0"/>
              <a:t>Навыками присчитывания </a:t>
            </a:r>
            <a:r>
              <a:rPr lang="ru-RU" dirty="0"/>
              <a:t>и </a:t>
            </a:r>
            <a:r>
              <a:rPr lang="ru-RU" dirty="0" smtClean="0"/>
              <a:t>отсчитывания </a:t>
            </a:r>
            <a:r>
              <a:rPr lang="ru-RU" dirty="0"/>
              <a:t>по одному, по </a:t>
            </a:r>
            <a:r>
              <a:rPr lang="ru-RU" dirty="0" smtClean="0"/>
              <a:t>два.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7332" y="448888"/>
            <a:ext cx="82659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	На конец учебного года, дошкольники, посещающие занятия, реализуемые в рамках дополнительной общеразвивающей программы «Ступеньки детства» дополнительно овладеют: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931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18.userapi.com/impg/p1pYv8XS8wgLJ9h-rf91gVmar2aYzm7S2HxREg/x6WjO9Rxyr8.jpg?size=2560x1920&amp;quality=95&amp;sign=b1a368b4b4f45f25fa19203bce7e2f75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10" y="334376"/>
            <a:ext cx="3989859" cy="2992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15.userapi.com/impg/v3pFW9xs2g6PtG1aPJeOXa2hVtZQdWaX255kZw/N434Z3AC7n0.jpg?size=2560x1920&amp;quality=95&amp;sign=7709b50335635a1821b1e2dcd1f58fa4&amp;type=album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548" y="2702364"/>
            <a:ext cx="4665240" cy="3498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0356" y="986039"/>
            <a:ext cx="5320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«Ступеньки детства»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298633"/>
      </p:ext>
    </p:extLst>
  </p:cSld>
  <p:clrMapOvr>
    <a:masterClrMapping/>
  </p:clrMapOvr>
</p:sld>
</file>

<file path=ppt/theme/theme1.xml><?xml version="1.0" encoding="utf-8"?>
<a:theme xmlns:a="http://schemas.openxmlformats.org/drawingml/2006/main" name="дело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CA134659-74DD-4D1C-8F01-9A0F0B10FFCF}" vid="{2FF74001-C485-487F-A879-421F8EABA8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дело1</Template>
  <TotalTime>79</TotalTime>
  <Words>382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Times New Roman</vt:lpstr>
      <vt:lpstr>дело1</vt:lpstr>
      <vt:lpstr>   Дополнительная общеразвивающая программа по подготовке к школе «Ступеньки детства»  </vt:lpstr>
      <vt:lpstr> Порядок организации деятельности с дошкольниками:  </vt:lpstr>
      <vt:lpstr> Учебно-тематический  план «Ступеньки детства» </vt:lpstr>
      <vt:lpstr> Модуль 1.  «Подготовка к чтению и письму» </vt:lpstr>
      <vt:lpstr> Модуль 2.  «Математические ступеньки». </vt:lpstr>
      <vt:lpstr> Модуль 3.  «Зелёная тропинка и чудеса творчества».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Марина</dc:creator>
  <cp:lastModifiedBy>User</cp:lastModifiedBy>
  <cp:revision>41</cp:revision>
  <dcterms:created xsi:type="dcterms:W3CDTF">2019-07-28T09:59:28Z</dcterms:created>
  <dcterms:modified xsi:type="dcterms:W3CDTF">2025-02-27T00:47:32Z</dcterms:modified>
</cp:coreProperties>
</file>